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7" r:id="rId4"/>
    <p:sldId id="265" r:id="rId5"/>
    <p:sldId id="259" r:id="rId6"/>
    <p:sldId id="260" r:id="rId7"/>
    <p:sldId id="282" r:id="rId8"/>
    <p:sldId id="262" r:id="rId9"/>
    <p:sldId id="264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9" r:id="rId23"/>
    <p:sldId id="278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65"/>
            <p14:sldId id="259"/>
            <p14:sldId id="260"/>
            <p14:sldId id="282"/>
            <p14:sldId id="262"/>
            <p14:sldId id="264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9"/>
            <p14:sldId id="278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83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89E5-FEDF-F742-309F-171C6C13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EF8C-C0D9-DE74-1FE2-0826DDA59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1DC72-EE81-7921-2997-757917C1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4E5B6-5FC7-98CC-5702-39A594A5463B}"/>
              </a:ext>
            </a:extLst>
          </p:cNvPr>
          <p:cNvSpPr txBox="1"/>
          <p:nvPr/>
        </p:nvSpPr>
        <p:spPr>
          <a:xfrm>
            <a:off x="745069" y="1609725"/>
            <a:ext cx="10608731" cy="436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the morphology of PE brushes given the complex interactions that govern their behavior?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How do charge, hydrophobicity, and grafting density influence the morphology and microstructure of PE brushes?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the study of intrinsically disordered proteins?</a:t>
            </a:r>
          </a:p>
        </p:txBody>
      </p:sp>
    </p:spTree>
    <p:extLst>
      <p:ext uri="{BB962C8B-B14F-4D97-AF65-F5344CB8AC3E}">
        <p14:creationId xmlns:p14="http://schemas.microsoft.com/office/powerpoint/2010/main" val="2773209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6A1F-FC1D-AC5F-37F0-AC003EE7A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5FF2-48B3-5AA8-7AF8-67236D92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5BC7D-DE6A-C564-D960-B0849481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5AE0E-676D-C90B-2DAB-9765B4CB3EB9}"/>
              </a:ext>
            </a:extLst>
          </p:cNvPr>
          <p:cNvSpPr txBox="1"/>
          <p:nvPr/>
        </p:nvSpPr>
        <p:spPr>
          <a:xfrm>
            <a:off x="745069" y="1609725"/>
            <a:ext cx="10608731" cy="436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the morphology of PE brushes given the complex interactions that govern their behavior?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charge, hydrophobicity, and grafting density influence the morphology and microstructure of PE brushes?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What can polymer physics provide to the study of intrinsically disordered proteins?</a:t>
            </a:r>
          </a:p>
        </p:txBody>
      </p:sp>
    </p:spTree>
    <p:extLst>
      <p:ext uri="{BB962C8B-B14F-4D97-AF65-F5344CB8AC3E}">
        <p14:creationId xmlns:p14="http://schemas.microsoft.com/office/powerpoint/2010/main" val="339853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7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Amino acid sequences can be coarse-grained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dense negative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 for NFH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unlock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 (chemistry)—structure (physics)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745069" y="1609725"/>
            <a:ext cx="10608731" cy="49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Lucida Bright" panose="02040602050505020304" pitchFamily="18" charset="0"/>
              </a:rPr>
              <a:t>sfds</a:t>
            </a:r>
            <a:endParaRPr lang="en-US" sz="24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36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How can we study the morphology of PE brushes given the complex interactions that govern their behavior?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How do charge, hydrophobicity, and grafting density influence the morphology and microstructure of PE brushes?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What can polymer physics provide to the study of intrinsically disordered proteins?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0F92-3FDC-271F-4643-CB7F6B84F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A81A-00E1-371A-1073-D2677CCA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5B6AF-117C-F30E-3227-45AA72BC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73883-977A-355E-B6B0-593B522F53D4}"/>
              </a:ext>
            </a:extLst>
          </p:cNvPr>
          <p:cNvSpPr txBox="1"/>
          <p:nvPr/>
        </p:nvSpPr>
        <p:spPr>
          <a:xfrm>
            <a:off x="745069" y="1609725"/>
            <a:ext cx="10608731" cy="436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the morphology of PE brushes given the complex interactions that govern their behavior?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charge, hydrophobicity, and grafting density influence the morphology and microstructure of PE brushes?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the study of intrinsically disordered proteins?</a:t>
            </a:r>
          </a:p>
        </p:txBody>
      </p:sp>
    </p:spTree>
    <p:extLst>
      <p:ext uri="{BB962C8B-B14F-4D97-AF65-F5344CB8AC3E}">
        <p14:creationId xmlns:p14="http://schemas.microsoft.com/office/powerpoint/2010/main" val="355060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202088"/>
            <a:chOff x="1208891" y="1392251"/>
            <a:chExt cx="2645833" cy="220208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860" y="1958126"/>
              <a:ext cx="2345896" cy="1636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7E6A-81CD-C2D5-7CF3-A67C4C858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4BF0-E08B-9DB2-5A0E-4461BF8C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B8095-BCEC-88F6-B9C9-B6A0BD08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0FF37-015C-B2AD-A5A9-BDBFF5F73984}"/>
              </a:ext>
            </a:extLst>
          </p:cNvPr>
          <p:cNvSpPr txBox="1"/>
          <p:nvPr/>
        </p:nvSpPr>
        <p:spPr>
          <a:xfrm>
            <a:off x="745069" y="1609725"/>
            <a:ext cx="10608731" cy="436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How can we study the morphology of PE brushes given the complex interactions that govern their behavior?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charge, hydrophobicity, and grafting density influence the morphology and microstructure of PE brushes?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the study of intrinsically disordered proteins?</a:t>
            </a:r>
          </a:p>
        </p:txBody>
      </p:sp>
    </p:spTree>
    <p:extLst>
      <p:ext uri="{BB962C8B-B14F-4D97-AF65-F5344CB8AC3E}">
        <p14:creationId xmlns:p14="http://schemas.microsoft.com/office/powerpoint/2010/main" val="5924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417</TotalTime>
  <Words>1449</Words>
  <Application>Microsoft Office PowerPoint</Application>
  <PresentationFormat>Widescreen</PresentationFormat>
  <Paragraphs>176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</cp:revision>
  <dcterms:created xsi:type="dcterms:W3CDTF">2022-03-28T18:43:16Z</dcterms:created>
  <dcterms:modified xsi:type="dcterms:W3CDTF">2025-03-10T05:01:24Z</dcterms:modified>
</cp:coreProperties>
</file>